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9E7D-883E-46D0-A43D-35101279DB1E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26E5-5840-4152-A9AD-33B2F8F649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7" name="Obraz 6" descr="UE+EFRR_L-kolor.jpg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33375"/>
            <a:ext cx="7921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381000" y="2285992"/>
            <a:ext cx="8458200" cy="3357586"/>
          </a:xfrm>
          <a:solidFill>
            <a:schemeClr val="bg2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 algn="ctr"/>
            <a:endParaRPr lang="pl-PL" sz="3100" b="1" i="1" dirty="0" smtClean="0">
              <a:solidFill>
                <a:srgbClr val="9772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Promocja</a:t>
            </a:r>
          </a:p>
          <a:p>
            <a:pPr algn="ctr"/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 Wschodniej Sieci Aniołów Biznesu</a:t>
            </a:r>
          </a:p>
          <a:p>
            <a:pPr algn="ctr"/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 podczas </a:t>
            </a:r>
          </a:p>
          <a:p>
            <a:pPr algn="ctr"/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Podkarpackich Targów Budownictwa, Wyposażenia Wnętrz </a:t>
            </a:r>
            <a:b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i Ogrodów oraz Podkarpackich Targów Nieruchomości</a:t>
            </a:r>
          </a:p>
          <a:p>
            <a:pPr algn="ctr"/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 w dniach 10-12.09.2010 r. </a:t>
            </a:r>
          </a:p>
          <a:p>
            <a:pPr algn="ctr"/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w Hali „</a:t>
            </a:r>
            <a:r>
              <a:rPr lang="pl-PL" sz="3100" b="1" dirty="0" err="1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Podpromie</a:t>
            </a:r>
            <a:r>
              <a:rPr lang="pl-PL" sz="3100" b="1" dirty="0" smtClean="0">
                <a:solidFill>
                  <a:srgbClr val="795C09"/>
                </a:solidFill>
                <a:latin typeface="Californian FB" pitchFamily="18" charset="0"/>
                <a:cs typeface="Times New Roman" pitchFamily="18" charset="0"/>
              </a:rPr>
              <a:t>” w Rzeszowie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0" y="200024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Obraz 03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5720" y="214290"/>
            <a:ext cx="411480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539552" y="5445224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… i precyzyjnie opisywali własne pomysły biznesowe.</a:t>
            </a:r>
            <a:endParaRPr lang="pl-PL" sz="16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357166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Obraz 06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0" y="2924944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467544" y="378904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Wykorzystując pomoc realizatorów, rejestrowali się również na portalu WSAB. </a:t>
            </a:r>
            <a:endParaRPr lang="pl-PL" sz="16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357166"/>
            <a:ext cx="4114800" cy="495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pic>
        <p:nvPicPr>
          <p:cNvPr id="9" name="Obraz 8" descr="Obraz 074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860032" y="2132856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395536" y="537321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Nie zabrakło i niewierzących w ideę aniołów biznesu, których realizatorzy przekonywali szczególnie gorąco. </a:t>
            </a:r>
            <a:endParaRPr lang="pl-PL" sz="16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0" y="2643182"/>
            <a:ext cx="4114800" cy="26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Obraz 00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214290"/>
            <a:ext cx="41148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323528" y="544522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Stoisko targowe WSAB na targach w Hali „</a:t>
            </a:r>
            <a:r>
              <a:rPr lang="pl-PL" sz="1600" dirty="0" err="1" smtClean="0">
                <a:latin typeface="Californian FB" pitchFamily="18" charset="0"/>
              </a:rPr>
              <a:t>Podpromie</a:t>
            </a:r>
            <a:r>
              <a:rPr lang="pl-PL" sz="1600" dirty="0" smtClean="0">
                <a:latin typeface="Californian FB" pitchFamily="18" charset="0"/>
              </a:rPr>
              <a:t>”, 10-12.09.2010 r.  </a:t>
            </a:r>
            <a:endParaRPr lang="pl-PL" sz="16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0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332656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pic>
        <p:nvPicPr>
          <p:cNvPr id="9" name="Obraz 8" descr="Obraz 027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572000" y="2636912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395536" y="378904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Oraz kadra je obsługująca. </a:t>
            </a:r>
            <a:endParaRPr lang="pl-PL" sz="16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282" y="142852"/>
            <a:ext cx="411480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323528" y="558924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Gości odwiedzających nasze stoisko witała hostessa… </a:t>
            </a:r>
            <a:endParaRPr lang="pl-PL" sz="1600" dirty="0">
              <a:latin typeface="Californian FB" pitchFamily="18" charset="0"/>
            </a:endParaRPr>
          </a:p>
        </p:txBody>
      </p:sp>
      <p:pic>
        <p:nvPicPr>
          <p:cNvPr id="10" name="Obraz 9" descr="Obraz 024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716016" y="2420888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44" y="142852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Obraz 0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57620" y="2571744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251520" y="414908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Po czym zapraszaliśmy ich na poczęstunek, by umilić oczekiwanie na informacje…</a:t>
            </a:r>
            <a:endParaRPr lang="pl-PL" sz="16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10" name="Prostokąt 9"/>
          <p:cNvSpPr/>
          <p:nvPr/>
        </p:nvSpPr>
        <p:spPr>
          <a:xfrm>
            <a:off x="4716016" y="501317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Nie wszyscy mieli czas, by usiąść, kadra projektu mobilnie dostosowywała się do potrzeb zainteresowanych </a:t>
            </a:r>
            <a:endParaRPr lang="pl-PL" sz="1600" dirty="0">
              <a:latin typeface="Californian FB" pitchFamily="18" charset="0"/>
            </a:endParaRPr>
          </a:p>
        </p:txBody>
      </p:sp>
      <p:pic>
        <p:nvPicPr>
          <p:cNvPr id="13" name="Obraz 12" descr="Obraz 03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83568" y="764703"/>
            <a:ext cx="3960440" cy="501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Obraz 031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788024" y="1916832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357166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539552" y="400506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I z </a:t>
            </a:r>
            <a:r>
              <a:rPr lang="pl-PL" sz="1600" dirty="0" smtClean="0">
                <a:latin typeface="Californian FB" pitchFamily="18" charset="0"/>
              </a:rPr>
              <a:t>uśmiechem</a:t>
            </a:r>
            <a:r>
              <a:rPr lang="pl-PL" sz="1600" dirty="0" smtClean="0"/>
              <a:t>…</a:t>
            </a:r>
            <a:endParaRPr lang="pl-PL" sz="1600" dirty="0"/>
          </a:p>
        </p:txBody>
      </p:sp>
      <p:pic>
        <p:nvPicPr>
          <p:cNvPr id="13" name="Obraz 12" descr="Obraz 016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220072" y="1844824"/>
            <a:ext cx="3250704" cy="411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282" y="357166"/>
            <a:ext cx="411480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467544" y="544522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… oraz wielkim zaangażowaniem udzielała </a:t>
            </a:r>
            <a:r>
              <a:rPr lang="pl-PL" sz="1600" dirty="0" err="1" smtClean="0">
                <a:latin typeface="Californian FB" pitchFamily="18" charset="0"/>
              </a:rPr>
              <a:t>informacji</a:t>
            </a:r>
            <a:r>
              <a:rPr lang="pl-PL" sz="1600" dirty="0" smtClean="0">
                <a:latin typeface="Californian FB" pitchFamily="18" charset="0"/>
              </a:rPr>
              <a:t> o możliwościach, jakie przed aniołami biznesu stawia WSAB. </a:t>
            </a:r>
            <a:endParaRPr lang="pl-PL" sz="1600" dirty="0">
              <a:latin typeface="Californian FB" pitchFamily="18" charset="0"/>
            </a:endParaRPr>
          </a:p>
        </p:txBody>
      </p:sp>
      <p:pic>
        <p:nvPicPr>
          <p:cNvPr id="10" name="Obraz 9" descr="Obraz 020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716016" y="2276872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133228" cy="130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41275" y="5786455"/>
            <a:ext cx="9102725" cy="1098534"/>
            <a:chOff x="41490" y="5904656"/>
            <a:chExt cx="9102510" cy="980728"/>
          </a:xfrm>
        </p:grpSpPr>
        <p:pic>
          <p:nvPicPr>
            <p:cNvPr id="6" name="Obraz 5" descr="UE+EFRR_L-kolor.jpg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6021288"/>
              <a:ext cx="2267744" cy="77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90" y="5904656"/>
              <a:ext cx="186621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12"/>
            <p:cNvSpPr txBox="1">
              <a:spLocks noChangeArrowheads="1"/>
            </p:cNvSpPr>
            <p:nvPr/>
          </p:nvSpPr>
          <p:spPr bwMode="auto">
            <a:xfrm>
              <a:off x="372216" y="6408330"/>
              <a:ext cx="864050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</a:rPr>
                <a:t>Dotacje na innowacje. Inwestujemy w waszą przyszłość.</a:t>
              </a:r>
            </a:p>
            <a:p>
              <a:pPr algn="ctr"/>
              <a:r>
                <a:rPr lang="pl-PL" sz="1100" dirty="0">
                  <a:latin typeface="Calibri" pitchFamily="34" charset="0"/>
                </a:rPr>
                <a:t>Projekt współfinansowany ze środków Europejskiego Funduszu Rozwoju Regionalnego w ramach Programu Operacyjnego Innowacyjna Gospodarka.</a:t>
              </a:r>
            </a:p>
          </p:txBody>
        </p:sp>
      </p:grpSp>
      <p:pic>
        <p:nvPicPr>
          <p:cNvPr id="10" name="Obraz 9" descr="Obraz 00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23528" y="54868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467544" y="393305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fornian FB" pitchFamily="18" charset="0"/>
              </a:rPr>
              <a:t>Kandydaci na pomysłodawców sieci skrupulatnie wypełniali dokumenty… </a:t>
            </a:r>
            <a:endParaRPr lang="pl-PL" sz="1600" dirty="0">
              <a:latin typeface="Californian FB" pitchFamily="18" charset="0"/>
            </a:endParaRPr>
          </a:p>
        </p:txBody>
      </p:sp>
      <p:pic>
        <p:nvPicPr>
          <p:cNvPr id="14" name="Obraz 13" descr="Obraz 072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644008" y="270892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418</Words>
  <Application>Microsoft Office PowerPoint</Application>
  <PresentationFormat>Pokaz na ekranie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b4</dc:creator>
  <cp:lastModifiedBy>B4-6</cp:lastModifiedBy>
  <cp:revision>15</cp:revision>
  <dcterms:created xsi:type="dcterms:W3CDTF">2010-09-16T10:49:32Z</dcterms:created>
  <dcterms:modified xsi:type="dcterms:W3CDTF">2010-09-16T14:41:09Z</dcterms:modified>
</cp:coreProperties>
</file>